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94"/>
  </p:normalViewPr>
  <p:slideViewPr>
    <p:cSldViewPr snapToGrid="0">
      <p:cViewPr varScale="1">
        <p:scale>
          <a:sx n="53" d="100"/>
          <a:sy n="53" d="100"/>
        </p:scale>
        <p:origin x="2104" y="176"/>
      </p:cViewPr>
      <p:guideLst>
        <p:guide orient="horz" pos="4762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79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2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76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238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83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438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96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09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916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52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85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1B3FB-D6F6-BD48-84C2-4DCBBB8A5364}" type="datetimeFigureOut">
              <a:rPr lang="pl-PL" smtClean="0"/>
              <a:t>11.02.2025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BB73F-49C4-B145-A88F-4FF148075F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31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8C8D3D93-645E-7C3A-1D7C-5A7A0BD53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"/>
            <a:ext cx="21383624" cy="15121401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3A8C267B-7B05-D122-49D0-E95D6914E9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5526" y="1724910"/>
            <a:ext cx="3899511" cy="1595861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E9FA8570-159F-720A-67C6-B9E454A3BB1A}"/>
              </a:ext>
            </a:extLst>
          </p:cNvPr>
          <p:cNvSpPr txBox="1"/>
          <p:nvPr/>
        </p:nvSpPr>
        <p:spPr>
          <a:xfrm>
            <a:off x="3725219" y="3840562"/>
            <a:ext cx="1388012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8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CERTYFIKAT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B23ABBD7-7B01-424F-8484-AC89D70D2B8E}"/>
              </a:ext>
            </a:extLst>
          </p:cNvPr>
          <p:cNvSpPr txBox="1"/>
          <p:nvPr/>
        </p:nvSpPr>
        <p:spPr>
          <a:xfrm>
            <a:off x="3751750" y="10225049"/>
            <a:ext cx="1388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Tutaj można wprowadzić dodatkowy podpis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136E39CB-96A4-E36D-CA3F-C957FBE40105}"/>
              </a:ext>
            </a:extLst>
          </p:cNvPr>
          <p:cNvSpPr txBox="1"/>
          <p:nvPr/>
        </p:nvSpPr>
        <p:spPr>
          <a:xfrm>
            <a:off x="3751751" y="8202939"/>
            <a:ext cx="13880123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700" dirty="0"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PIOTR PIOTROWSKI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567A7618-30A6-1AF8-9423-0331CC65535D}"/>
              </a:ext>
            </a:extLst>
          </p:cNvPr>
          <p:cNvCxnSpPr>
            <a:cxnSpLocks/>
          </p:cNvCxnSpPr>
          <p:nvPr/>
        </p:nvCxnSpPr>
        <p:spPr>
          <a:xfrm flipV="1">
            <a:off x="3726694" y="9952976"/>
            <a:ext cx="13786460" cy="23446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Obraz 20">
            <a:extLst>
              <a:ext uri="{FF2B5EF4-FFF2-40B4-BE49-F238E27FC236}">
                <a16:creationId xmlns:a16="http://schemas.microsoft.com/office/drawing/2014/main" id="{43CDC884-D810-7A38-5791-361A82B436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9922" y="12675356"/>
            <a:ext cx="4038600" cy="1041400"/>
          </a:xfrm>
          <a:prstGeom prst="rect">
            <a:avLst/>
          </a:prstGeom>
        </p:spPr>
      </p:pic>
      <p:sp>
        <p:nvSpPr>
          <p:cNvPr id="22" name="pole tekstowe 21">
            <a:extLst>
              <a:ext uri="{FF2B5EF4-FFF2-40B4-BE49-F238E27FC236}">
                <a16:creationId xmlns:a16="http://schemas.microsoft.com/office/drawing/2014/main" id="{7C07E3BE-F4D9-7D68-2585-650F510D15B1}"/>
              </a:ext>
            </a:extLst>
          </p:cNvPr>
          <p:cNvSpPr txBox="1"/>
          <p:nvPr/>
        </p:nvSpPr>
        <p:spPr>
          <a:xfrm>
            <a:off x="3726694" y="6170753"/>
            <a:ext cx="13880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err="1"/>
              <a:t>Lorem</a:t>
            </a:r>
            <a:r>
              <a:rPr lang="pl-PL" sz="3600" dirty="0"/>
              <a:t> </a:t>
            </a:r>
            <a:r>
              <a:rPr lang="pl-PL" sz="3600" dirty="0" err="1"/>
              <a:t>ipsum</a:t>
            </a:r>
            <a:r>
              <a:rPr lang="pl-PL" sz="3600" dirty="0"/>
              <a:t> </a:t>
            </a:r>
            <a:r>
              <a:rPr lang="pl-PL" sz="3600" dirty="0" err="1"/>
              <a:t>dolor</a:t>
            </a:r>
            <a:r>
              <a:rPr lang="pl-PL" sz="3600" dirty="0"/>
              <a:t> sit </a:t>
            </a:r>
            <a:r>
              <a:rPr lang="pl-PL" sz="3600" dirty="0" err="1"/>
              <a:t>amet</a:t>
            </a:r>
            <a:r>
              <a:rPr lang="pl-PL" sz="3600" dirty="0"/>
              <a:t>, </a:t>
            </a:r>
            <a:r>
              <a:rPr lang="pl-PL" sz="3600" dirty="0" err="1"/>
              <a:t>consectetur</a:t>
            </a:r>
            <a:r>
              <a:rPr lang="pl-PL" sz="3600" dirty="0"/>
              <a:t> </a:t>
            </a:r>
            <a:r>
              <a:rPr lang="pl-PL" sz="3600" dirty="0" err="1"/>
              <a:t>adipiscing</a:t>
            </a:r>
            <a:r>
              <a:rPr lang="pl-PL" sz="3600" dirty="0"/>
              <a:t> elit. </a:t>
            </a:r>
            <a:r>
              <a:rPr lang="pl-PL" sz="3600" dirty="0" err="1"/>
              <a:t>Quisque</a:t>
            </a:r>
            <a:r>
              <a:rPr lang="pl-PL" sz="3600" dirty="0"/>
              <a:t> </a:t>
            </a:r>
            <a:r>
              <a:rPr lang="pl-PL" sz="3600" dirty="0" err="1"/>
              <a:t>molestie</a:t>
            </a:r>
            <a:r>
              <a:rPr lang="pl-PL" sz="3600" dirty="0"/>
              <a:t> </a:t>
            </a:r>
            <a:r>
              <a:rPr lang="pl-PL" sz="3600" dirty="0" err="1"/>
              <a:t>leo</a:t>
            </a:r>
            <a:r>
              <a:rPr lang="pl-PL" sz="3600" dirty="0"/>
              <a:t> </a:t>
            </a:r>
            <a:r>
              <a:rPr lang="pl-PL" sz="3600" dirty="0" err="1"/>
              <a:t>lectus</a:t>
            </a:r>
            <a:r>
              <a:rPr lang="pl-PL" sz="3600" dirty="0"/>
              <a:t>, </a:t>
            </a:r>
            <a:r>
              <a:rPr lang="pl-PL" sz="3600" dirty="0" err="1"/>
              <a:t>quis</a:t>
            </a:r>
            <a:r>
              <a:rPr lang="pl-PL" sz="3600" dirty="0"/>
              <a:t> </a:t>
            </a:r>
            <a:r>
              <a:rPr lang="pl-PL" sz="3600" dirty="0" err="1"/>
              <a:t>pharetra</a:t>
            </a:r>
            <a:r>
              <a:rPr lang="pl-PL" sz="3600" dirty="0"/>
              <a:t> </a:t>
            </a:r>
            <a:r>
              <a:rPr lang="pl-PL" sz="3600" dirty="0" err="1"/>
              <a:t>ipsum</a:t>
            </a:r>
            <a:r>
              <a:rPr lang="pl-PL" sz="3600" dirty="0"/>
              <a:t> </a:t>
            </a:r>
            <a:r>
              <a:rPr lang="pl-PL" sz="3600" dirty="0" err="1"/>
              <a:t>ultricies</a:t>
            </a:r>
            <a:r>
              <a:rPr lang="pl-PL" sz="3600" dirty="0"/>
              <a:t> </a:t>
            </a:r>
            <a:r>
              <a:rPr lang="pl-PL" sz="3600" dirty="0" err="1"/>
              <a:t>sed</a:t>
            </a:r>
            <a:r>
              <a:rPr lang="pl-PL" sz="3600" dirty="0"/>
              <a:t>. </a:t>
            </a:r>
            <a:endParaRPr lang="pl-PL" sz="3600" dirty="0">
              <a:solidFill>
                <a:schemeClr val="tx1">
                  <a:lumMod val="50000"/>
                  <a:lumOff val="50000"/>
                </a:schemeClr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13544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95</TotalTime>
  <Words>29</Words>
  <Application>Microsoft Macintosh PowerPoint</Application>
  <PresentationFormat>Niestandardowy</PresentationFormat>
  <Paragraphs>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Light</vt:lpstr>
      <vt:lpstr>Open Sans Medium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Marcin Koziara</dc:creator>
  <cp:lastModifiedBy>Marcin Koziara</cp:lastModifiedBy>
  <cp:revision>3</cp:revision>
  <dcterms:created xsi:type="dcterms:W3CDTF">2025-02-11T11:10:50Z</dcterms:created>
  <dcterms:modified xsi:type="dcterms:W3CDTF">2025-02-11T13:16:08Z</dcterms:modified>
</cp:coreProperties>
</file>