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10285413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1" userDrawn="1">
          <p15:clr>
            <a:srgbClr val="A4A3A4"/>
          </p15:clr>
        </p15:guide>
        <p15:guide id="2" pos="32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43" d="100"/>
          <a:sy n="43" d="100"/>
        </p:scale>
        <p:origin x="3944" y="288"/>
      </p:cViewPr>
      <p:guideLst>
        <p:guide orient="horz" pos="5761"/>
        <p:guide pos="32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714C-C088-CE41-AEF1-E677336D2B41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2AAE4-E855-5D47-BC37-020EACD236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7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1pPr>
    <a:lvl2pPr marL="364343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2pPr>
    <a:lvl3pPr marL="728685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3pPr>
    <a:lvl4pPr marL="1093028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4pPr>
    <a:lvl5pPr marL="1457371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5pPr>
    <a:lvl6pPr marL="1821713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6pPr>
    <a:lvl7pPr marL="2186056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7pPr>
    <a:lvl8pPr marL="2550399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8pPr>
    <a:lvl9pPr marL="2914741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406" y="2992968"/>
            <a:ext cx="8742601" cy="6366933"/>
          </a:xfrm>
        </p:spPr>
        <p:txBody>
          <a:bodyPr anchor="b"/>
          <a:lstStyle>
            <a:lvl1pPr algn="ctr">
              <a:defRPr sz="674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677" y="9605435"/>
            <a:ext cx="771406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259" indent="0" algn="ctr">
              <a:buNone/>
              <a:defRPr sz="2250"/>
            </a:lvl2pPr>
            <a:lvl3pPr marL="1028517" indent="0" algn="ctr">
              <a:buNone/>
              <a:defRPr sz="2025"/>
            </a:lvl3pPr>
            <a:lvl4pPr marL="1542776" indent="0" algn="ctr">
              <a:buNone/>
              <a:defRPr sz="1800"/>
            </a:lvl4pPr>
            <a:lvl5pPr marL="2057034" indent="0" algn="ctr">
              <a:buNone/>
              <a:defRPr sz="1800"/>
            </a:lvl5pPr>
            <a:lvl6pPr marL="2571293" indent="0" algn="ctr">
              <a:buNone/>
              <a:defRPr sz="1800"/>
            </a:lvl6pPr>
            <a:lvl7pPr marL="3085551" indent="0" algn="ctr">
              <a:buNone/>
              <a:defRPr sz="1800"/>
            </a:lvl7pPr>
            <a:lvl8pPr marL="3599810" indent="0" algn="ctr">
              <a:buNone/>
              <a:defRPr sz="1800"/>
            </a:lvl8pPr>
            <a:lvl9pPr marL="4114068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4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08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0499" y="973666"/>
            <a:ext cx="2217792" cy="1549823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23" y="973666"/>
            <a:ext cx="6524809" cy="1549823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4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94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6" y="4559305"/>
            <a:ext cx="8871169" cy="7607299"/>
          </a:xfrm>
        </p:spPr>
        <p:txBody>
          <a:bodyPr anchor="b"/>
          <a:lstStyle>
            <a:lvl1pPr>
              <a:defRPr sz="674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766" y="12238572"/>
            <a:ext cx="8871169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25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517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27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0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55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99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0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88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22" y="4868333"/>
            <a:ext cx="4371301" cy="116035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990" y="4868333"/>
            <a:ext cx="4371301" cy="116035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43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973670"/>
            <a:ext cx="8871169" cy="353483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63" y="4483101"/>
            <a:ext cx="4351211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463" y="6680200"/>
            <a:ext cx="4351211" cy="98255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991" y="4483101"/>
            <a:ext cx="4372640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991" y="6680200"/>
            <a:ext cx="4372640" cy="98255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337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07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9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1219200"/>
            <a:ext cx="3317313" cy="426720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640" y="2633137"/>
            <a:ext cx="5206990" cy="12996333"/>
          </a:xfrm>
        </p:spPr>
        <p:txBody>
          <a:bodyPr/>
          <a:lstStyle>
            <a:lvl1pPr>
              <a:defRPr sz="3599"/>
            </a:lvl1pPr>
            <a:lvl2pPr>
              <a:defRPr sz="3149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5486400"/>
            <a:ext cx="3317313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1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1219200"/>
            <a:ext cx="3317313" cy="426720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2640" y="2633137"/>
            <a:ext cx="5206990" cy="12996333"/>
          </a:xfrm>
        </p:spPr>
        <p:txBody>
          <a:bodyPr anchor="t"/>
          <a:lstStyle>
            <a:lvl1pPr marL="0" indent="0">
              <a:buNone/>
              <a:defRPr sz="3599"/>
            </a:lvl1pPr>
            <a:lvl2pPr marL="514259" indent="0">
              <a:buNone/>
              <a:defRPr sz="3149"/>
            </a:lvl2pPr>
            <a:lvl3pPr marL="1028517" indent="0">
              <a:buNone/>
              <a:defRPr sz="2700"/>
            </a:lvl3pPr>
            <a:lvl4pPr marL="1542776" indent="0">
              <a:buNone/>
              <a:defRPr sz="2250"/>
            </a:lvl4pPr>
            <a:lvl5pPr marL="2057034" indent="0">
              <a:buNone/>
              <a:defRPr sz="2250"/>
            </a:lvl5pPr>
            <a:lvl6pPr marL="2571293" indent="0">
              <a:buNone/>
              <a:defRPr sz="2250"/>
            </a:lvl6pPr>
            <a:lvl7pPr marL="3085551" indent="0">
              <a:buNone/>
              <a:defRPr sz="2250"/>
            </a:lvl7pPr>
            <a:lvl8pPr marL="3599810" indent="0">
              <a:buNone/>
              <a:defRPr sz="2250"/>
            </a:lvl8pPr>
            <a:lvl9pPr marL="4114068" indent="0">
              <a:buNone/>
              <a:defRPr sz="225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5486400"/>
            <a:ext cx="3317313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11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122" y="973670"/>
            <a:ext cx="8871169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22" y="4868333"/>
            <a:ext cx="8871169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122" y="16950271"/>
            <a:ext cx="23142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043" y="16950271"/>
            <a:ext cx="347132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4073" y="16950271"/>
            <a:ext cx="23142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7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28517" rtl="0" eaLnBrk="1" latinLnBrk="0" hangingPunct="1">
        <a:lnSpc>
          <a:spcPct val="90000"/>
        </a:lnSpc>
        <a:spcBef>
          <a:spcPct val="0"/>
        </a:spcBef>
        <a:buNone/>
        <a:defRPr sz="4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9" indent="-257129" algn="l" defTabSz="1028517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7138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46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99905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164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422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2681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6939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19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259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517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776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4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293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551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068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>
            <a:extLst>
              <a:ext uri="{FF2B5EF4-FFF2-40B4-BE49-F238E27FC236}">
                <a16:creationId xmlns:a16="http://schemas.microsoft.com/office/drawing/2014/main" id="{0E7EDCCF-9CD7-FF11-AD76-2800758E1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0"/>
            <a:ext cx="10285413" cy="1828518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A8F08AB1-C4DD-4866-EA88-F1888713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966" y="1836761"/>
            <a:ext cx="4001951" cy="163778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12478D8-B91D-8550-C99D-B6791418A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364" y="15525408"/>
            <a:ext cx="3590421" cy="92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8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1465</TotalTime>
  <Words>0</Words>
  <Application>Microsoft Macintosh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Marcin Koziara</dc:creator>
  <cp:lastModifiedBy>Marcin Koziara</cp:lastModifiedBy>
  <cp:revision>5</cp:revision>
  <dcterms:created xsi:type="dcterms:W3CDTF">2025-02-11T13:16:56Z</dcterms:created>
  <dcterms:modified xsi:type="dcterms:W3CDTF">2025-02-12T14:41:37Z</dcterms:modified>
</cp:coreProperties>
</file>