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sldIdLst>
    <p:sldId id="257" r:id="rId2"/>
  </p:sldIdLst>
  <p:sldSz cx="10285413" cy="1828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1" userDrawn="1">
          <p15:clr>
            <a:srgbClr val="A4A3A4"/>
          </p15:clr>
        </p15:guide>
        <p15:guide id="2" pos="32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howGuides="1">
      <p:cViewPr varScale="1">
        <p:scale>
          <a:sx n="43" d="100"/>
          <a:sy n="43" d="100"/>
        </p:scale>
        <p:origin x="3944" y="288"/>
      </p:cViewPr>
      <p:guideLst>
        <p:guide orient="horz" pos="5761"/>
        <p:guide pos="321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0714C-C088-CE41-AEF1-E677336D2B41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2AAE4-E855-5D47-BC37-020EACD236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778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28685" rtl="0" eaLnBrk="1" latinLnBrk="0" hangingPunct="1">
      <a:defRPr sz="956" kern="1200">
        <a:solidFill>
          <a:schemeClr val="tx1"/>
        </a:solidFill>
        <a:latin typeface="+mn-lt"/>
        <a:ea typeface="+mn-ea"/>
        <a:cs typeface="+mn-cs"/>
      </a:defRPr>
    </a:lvl1pPr>
    <a:lvl2pPr marL="364343" algn="l" defTabSz="728685" rtl="0" eaLnBrk="1" latinLnBrk="0" hangingPunct="1">
      <a:defRPr sz="956" kern="1200">
        <a:solidFill>
          <a:schemeClr val="tx1"/>
        </a:solidFill>
        <a:latin typeface="+mn-lt"/>
        <a:ea typeface="+mn-ea"/>
        <a:cs typeface="+mn-cs"/>
      </a:defRPr>
    </a:lvl2pPr>
    <a:lvl3pPr marL="728685" algn="l" defTabSz="728685" rtl="0" eaLnBrk="1" latinLnBrk="0" hangingPunct="1">
      <a:defRPr sz="956" kern="1200">
        <a:solidFill>
          <a:schemeClr val="tx1"/>
        </a:solidFill>
        <a:latin typeface="+mn-lt"/>
        <a:ea typeface="+mn-ea"/>
        <a:cs typeface="+mn-cs"/>
      </a:defRPr>
    </a:lvl3pPr>
    <a:lvl4pPr marL="1093028" algn="l" defTabSz="728685" rtl="0" eaLnBrk="1" latinLnBrk="0" hangingPunct="1">
      <a:defRPr sz="956" kern="1200">
        <a:solidFill>
          <a:schemeClr val="tx1"/>
        </a:solidFill>
        <a:latin typeface="+mn-lt"/>
        <a:ea typeface="+mn-ea"/>
        <a:cs typeface="+mn-cs"/>
      </a:defRPr>
    </a:lvl4pPr>
    <a:lvl5pPr marL="1457371" algn="l" defTabSz="728685" rtl="0" eaLnBrk="1" latinLnBrk="0" hangingPunct="1">
      <a:defRPr sz="956" kern="1200">
        <a:solidFill>
          <a:schemeClr val="tx1"/>
        </a:solidFill>
        <a:latin typeface="+mn-lt"/>
        <a:ea typeface="+mn-ea"/>
        <a:cs typeface="+mn-cs"/>
      </a:defRPr>
    </a:lvl5pPr>
    <a:lvl6pPr marL="1821713" algn="l" defTabSz="728685" rtl="0" eaLnBrk="1" latinLnBrk="0" hangingPunct="1">
      <a:defRPr sz="956" kern="1200">
        <a:solidFill>
          <a:schemeClr val="tx1"/>
        </a:solidFill>
        <a:latin typeface="+mn-lt"/>
        <a:ea typeface="+mn-ea"/>
        <a:cs typeface="+mn-cs"/>
      </a:defRPr>
    </a:lvl6pPr>
    <a:lvl7pPr marL="2186056" algn="l" defTabSz="728685" rtl="0" eaLnBrk="1" latinLnBrk="0" hangingPunct="1">
      <a:defRPr sz="956" kern="1200">
        <a:solidFill>
          <a:schemeClr val="tx1"/>
        </a:solidFill>
        <a:latin typeface="+mn-lt"/>
        <a:ea typeface="+mn-ea"/>
        <a:cs typeface="+mn-cs"/>
      </a:defRPr>
    </a:lvl7pPr>
    <a:lvl8pPr marL="2550399" algn="l" defTabSz="728685" rtl="0" eaLnBrk="1" latinLnBrk="0" hangingPunct="1">
      <a:defRPr sz="956" kern="1200">
        <a:solidFill>
          <a:schemeClr val="tx1"/>
        </a:solidFill>
        <a:latin typeface="+mn-lt"/>
        <a:ea typeface="+mn-ea"/>
        <a:cs typeface="+mn-cs"/>
      </a:defRPr>
    </a:lvl8pPr>
    <a:lvl9pPr marL="2914741" algn="l" defTabSz="728685" rtl="0" eaLnBrk="1" latinLnBrk="0" hangingPunct="1">
      <a:defRPr sz="9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406" y="2992968"/>
            <a:ext cx="8742601" cy="6366933"/>
          </a:xfrm>
        </p:spPr>
        <p:txBody>
          <a:bodyPr anchor="b"/>
          <a:lstStyle>
            <a:lvl1pPr algn="ctr">
              <a:defRPr sz="6749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677" y="9605435"/>
            <a:ext cx="7714060" cy="4415365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259" indent="0" algn="ctr">
              <a:buNone/>
              <a:defRPr sz="2250"/>
            </a:lvl2pPr>
            <a:lvl3pPr marL="1028517" indent="0" algn="ctr">
              <a:buNone/>
              <a:defRPr sz="2025"/>
            </a:lvl3pPr>
            <a:lvl4pPr marL="1542776" indent="0" algn="ctr">
              <a:buNone/>
              <a:defRPr sz="1800"/>
            </a:lvl4pPr>
            <a:lvl5pPr marL="2057034" indent="0" algn="ctr">
              <a:buNone/>
              <a:defRPr sz="1800"/>
            </a:lvl5pPr>
            <a:lvl6pPr marL="2571293" indent="0" algn="ctr">
              <a:buNone/>
              <a:defRPr sz="1800"/>
            </a:lvl6pPr>
            <a:lvl7pPr marL="3085551" indent="0" algn="ctr">
              <a:buNone/>
              <a:defRPr sz="1800"/>
            </a:lvl7pPr>
            <a:lvl8pPr marL="3599810" indent="0" algn="ctr">
              <a:buNone/>
              <a:defRPr sz="1800"/>
            </a:lvl8pPr>
            <a:lvl9pPr marL="4114068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3470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1089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0499" y="973666"/>
            <a:ext cx="2217792" cy="1549823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123" y="973666"/>
            <a:ext cx="6524809" cy="1549823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8426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894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766" y="4559305"/>
            <a:ext cx="8871169" cy="7607299"/>
          </a:xfrm>
        </p:spPr>
        <p:txBody>
          <a:bodyPr anchor="b"/>
          <a:lstStyle>
            <a:lvl1pPr>
              <a:defRPr sz="6749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766" y="12238572"/>
            <a:ext cx="8871169" cy="4000499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259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517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27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03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29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555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5998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06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588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122" y="4868333"/>
            <a:ext cx="4371301" cy="1160356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6990" y="4868333"/>
            <a:ext cx="4371301" cy="1160356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143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462" y="973670"/>
            <a:ext cx="8871169" cy="353483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463" y="4483101"/>
            <a:ext cx="4351211" cy="219709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259" indent="0">
              <a:buNone/>
              <a:defRPr sz="2250" b="1"/>
            </a:lvl2pPr>
            <a:lvl3pPr marL="1028517" indent="0">
              <a:buNone/>
              <a:defRPr sz="2025" b="1"/>
            </a:lvl3pPr>
            <a:lvl4pPr marL="1542776" indent="0">
              <a:buNone/>
              <a:defRPr sz="1800" b="1"/>
            </a:lvl4pPr>
            <a:lvl5pPr marL="2057034" indent="0">
              <a:buNone/>
              <a:defRPr sz="1800" b="1"/>
            </a:lvl5pPr>
            <a:lvl6pPr marL="2571293" indent="0">
              <a:buNone/>
              <a:defRPr sz="1800" b="1"/>
            </a:lvl6pPr>
            <a:lvl7pPr marL="3085551" indent="0">
              <a:buNone/>
              <a:defRPr sz="1800" b="1"/>
            </a:lvl7pPr>
            <a:lvl8pPr marL="3599810" indent="0">
              <a:buNone/>
              <a:defRPr sz="1800" b="1"/>
            </a:lvl8pPr>
            <a:lvl9pPr marL="4114068" indent="0">
              <a:buNone/>
              <a:defRPr sz="18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463" y="6680200"/>
            <a:ext cx="4351211" cy="982556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6991" y="4483101"/>
            <a:ext cx="4372640" cy="219709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259" indent="0">
              <a:buNone/>
              <a:defRPr sz="2250" b="1"/>
            </a:lvl2pPr>
            <a:lvl3pPr marL="1028517" indent="0">
              <a:buNone/>
              <a:defRPr sz="2025" b="1"/>
            </a:lvl3pPr>
            <a:lvl4pPr marL="1542776" indent="0">
              <a:buNone/>
              <a:defRPr sz="1800" b="1"/>
            </a:lvl4pPr>
            <a:lvl5pPr marL="2057034" indent="0">
              <a:buNone/>
              <a:defRPr sz="1800" b="1"/>
            </a:lvl5pPr>
            <a:lvl6pPr marL="2571293" indent="0">
              <a:buNone/>
              <a:defRPr sz="1800" b="1"/>
            </a:lvl6pPr>
            <a:lvl7pPr marL="3085551" indent="0">
              <a:buNone/>
              <a:defRPr sz="1800" b="1"/>
            </a:lvl7pPr>
            <a:lvl8pPr marL="3599810" indent="0">
              <a:buNone/>
              <a:defRPr sz="1800" b="1"/>
            </a:lvl8pPr>
            <a:lvl9pPr marL="4114068" indent="0">
              <a:buNone/>
              <a:defRPr sz="18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6991" y="6680200"/>
            <a:ext cx="4372640" cy="982556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3376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9070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698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462" y="1219200"/>
            <a:ext cx="3317313" cy="4267200"/>
          </a:xfrm>
        </p:spPr>
        <p:txBody>
          <a:bodyPr anchor="b"/>
          <a:lstStyle>
            <a:lvl1pPr>
              <a:defRPr sz="3599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2640" y="2633137"/>
            <a:ext cx="5206990" cy="12996333"/>
          </a:xfrm>
        </p:spPr>
        <p:txBody>
          <a:bodyPr/>
          <a:lstStyle>
            <a:lvl1pPr>
              <a:defRPr sz="3599"/>
            </a:lvl1pPr>
            <a:lvl2pPr>
              <a:defRPr sz="3149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462" y="5486400"/>
            <a:ext cx="3317313" cy="10164235"/>
          </a:xfrm>
        </p:spPr>
        <p:txBody>
          <a:bodyPr/>
          <a:lstStyle>
            <a:lvl1pPr marL="0" indent="0">
              <a:buNone/>
              <a:defRPr sz="1800"/>
            </a:lvl1pPr>
            <a:lvl2pPr marL="514259" indent="0">
              <a:buNone/>
              <a:defRPr sz="1575"/>
            </a:lvl2pPr>
            <a:lvl3pPr marL="1028517" indent="0">
              <a:buNone/>
              <a:defRPr sz="1350"/>
            </a:lvl3pPr>
            <a:lvl4pPr marL="1542776" indent="0">
              <a:buNone/>
              <a:defRPr sz="1125"/>
            </a:lvl4pPr>
            <a:lvl5pPr marL="2057034" indent="0">
              <a:buNone/>
              <a:defRPr sz="1125"/>
            </a:lvl5pPr>
            <a:lvl6pPr marL="2571293" indent="0">
              <a:buNone/>
              <a:defRPr sz="1125"/>
            </a:lvl6pPr>
            <a:lvl7pPr marL="3085551" indent="0">
              <a:buNone/>
              <a:defRPr sz="1125"/>
            </a:lvl7pPr>
            <a:lvl8pPr marL="3599810" indent="0">
              <a:buNone/>
              <a:defRPr sz="1125"/>
            </a:lvl8pPr>
            <a:lvl9pPr marL="4114068" indent="0">
              <a:buNone/>
              <a:defRPr sz="112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5199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462" y="1219200"/>
            <a:ext cx="3317313" cy="4267200"/>
          </a:xfrm>
        </p:spPr>
        <p:txBody>
          <a:bodyPr anchor="b"/>
          <a:lstStyle>
            <a:lvl1pPr>
              <a:defRPr sz="3599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2640" y="2633137"/>
            <a:ext cx="5206990" cy="12996333"/>
          </a:xfrm>
        </p:spPr>
        <p:txBody>
          <a:bodyPr anchor="t"/>
          <a:lstStyle>
            <a:lvl1pPr marL="0" indent="0">
              <a:buNone/>
              <a:defRPr sz="3599"/>
            </a:lvl1pPr>
            <a:lvl2pPr marL="514259" indent="0">
              <a:buNone/>
              <a:defRPr sz="3149"/>
            </a:lvl2pPr>
            <a:lvl3pPr marL="1028517" indent="0">
              <a:buNone/>
              <a:defRPr sz="2700"/>
            </a:lvl3pPr>
            <a:lvl4pPr marL="1542776" indent="0">
              <a:buNone/>
              <a:defRPr sz="2250"/>
            </a:lvl4pPr>
            <a:lvl5pPr marL="2057034" indent="0">
              <a:buNone/>
              <a:defRPr sz="2250"/>
            </a:lvl5pPr>
            <a:lvl6pPr marL="2571293" indent="0">
              <a:buNone/>
              <a:defRPr sz="2250"/>
            </a:lvl6pPr>
            <a:lvl7pPr marL="3085551" indent="0">
              <a:buNone/>
              <a:defRPr sz="2250"/>
            </a:lvl7pPr>
            <a:lvl8pPr marL="3599810" indent="0">
              <a:buNone/>
              <a:defRPr sz="2250"/>
            </a:lvl8pPr>
            <a:lvl9pPr marL="4114068" indent="0">
              <a:buNone/>
              <a:defRPr sz="225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462" y="5486400"/>
            <a:ext cx="3317313" cy="10164235"/>
          </a:xfrm>
        </p:spPr>
        <p:txBody>
          <a:bodyPr/>
          <a:lstStyle>
            <a:lvl1pPr marL="0" indent="0">
              <a:buNone/>
              <a:defRPr sz="1800"/>
            </a:lvl1pPr>
            <a:lvl2pPr marL="514259" indent="0">
              <a:buNone/>
              <a:defRPr sz="1575"/>
            </a:lvl2pPr>
            <a:lvl3pPr marL="1028517" indent="0">
              <a:buNone/>
              <a:defRPr sz="1350"/>
            </a:lvl3pPr>
            <a:lvl4pPr marL="1542776" indent="0">
              <a:buNone/>
              <a:defRPr sz="1125"/>
            </a:lvl4pPr>
            <a:lvl5pPr marL="2057034" indent="0">
              <a:buNone/>
              <a:defRPr sz="1125"/>
            </a:lvl5pPr>
            <a:lvl6pPr marL="2571293" indent="0">
              <a:buNone/>
              <a:defRPr sz="1125"/>
            </a:lvl6pPr>
            <a:lvl7pPr marL="3085551" indent="0">
              <a:buNone/>
              <a:defRPr sz="1125"/>
            </a:lvl7pPr>
            <a:lvl8pPr marL="3599810" indent="0">
              <a:buNone/>
              <a:defRPr sz="1125"/>
            </a:lvl8pPr>
            <a:lvl9pPr marL="4114068" indent="0">
              <a:buNone/>
              <a:defRPr sz="112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411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122" y="973670"/>
            <a:ext cx="8871169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22" y="4868333"/>
            <a:ext cx="8871169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122" y="16950271"/>
            <a:ext cx="2314218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043" y="16950271"/>
            <a:ext cx="3471327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4073" y="16950271"/>
            <a:ext cx="2314218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471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28517" rtl="0" eaLnBrk="1" latinLnBrk="0" hangingPunct="1">
        <a:lnSpc>
          <a:spcPct val="90000"/>
        </a:lnSpc>
        <a:spcBef>
          <a:spcPct val="0"/>
        </a:spcBef>
        <a:buNone/>
        <a:defRPr sz="49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29" indent="-257129" algn="l" defTabSz="1028517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49" kern="1200">
          <a:solidFill>
            <a:schemeClr val="tx1"/>
          </a:solidFill>
          <a:latin typeface="+mn-lt"/>
          <a:ea typeface="+mn-ea"/>
          <a:cs typeface="+mn-cs"/>
        </a:defRPr>
      </a:lvl1pPr>
      <a:lvl2pPr marL="771388" indent="-257129" algn="l" defTabSz="1028517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646" indent="-257129" algn="l" defTabSz="1028517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799905" indent="-257129" algn="l" defTabSz="1028517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164" indent="-257129" algn="l" defTabSz="1028517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422" indent="-257129" algn="l" defTabSz="1028517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2681" indent="-257129" algn="l" defTabSz="1028517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6939" indent="-257129" algn="l" defTabSz="1028517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198" indent="-257129" algn="l" defTabSz="1028517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517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259" algn="l" defTabSz="1028517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517" algn="l" defTabSz="1028517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2776" algn="l" defTabSz="1028517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034" algn="l" defTabSz="1028517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293" algn="l" defTabSz="1028517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5551" algn="l" defTabSz="1028517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599810" algn="l" defTabSz="1028517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068" algn="l" defTabSz="1028517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az 18">
            <a:extLst>
              <a:ext uri="{FF2B5EF4-FFF2-40B4-BE49-F238E27FC236}">
                <a16:creationId xmlns:a16="http://schemas.microsoft.com/office/drawing/2014/main" id="{0E7EDCCF-9CD7-FF11-AD76-2800758E1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0"/>
            <a:ext cx="10285413" cy="18285182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A8F08AB1-C4DD-4866-EA88-F188871347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5966" y="1836761"/>
            <a:ext cx="4001951" cy="1637785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C12478D8-B91D-8550-C99D-B6791418AE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3364" y="15525408"/>
            <a:ext cx="3590421" cy="925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2839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1465</TotalTime>
  <Words>0</Words>
  <Application>Microsoft Macintosh PowerPoint</Application>
  <PresentationFormat>Niestandardowy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Marcin Koziara</dc:creator>
  <cp:lastModifiedBy>Marcin Koziara</cp:lastModifiedBy>
  <cp:revision>5</cp:revision>
  <dcterms:created xsi:type="dcterms:W3CDTF">2025-02-11T13:16:56Z</dcterms:created>
  <dcterms:modified xsi:type="dcterms:W3CDTF">2025-02-12T14:41:37Z</dcterms:modified>
</cp:coreProperties>
</file>