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7" r:id="rId2"/>
  </p:sldIdLst>
  <p:sldSz cx="10285413" cy="10285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32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howGuides="1">
      <p:cViewPr varScale="1">
        <p:scale>
          <a:sx n="78" d="100"/>
          <a:sy n="78" d="100"/>
        </p:scale>
        <p:origin x="2768" y="168"/>
      </p:cViewPr>
      <p:guideLst>
        <p:guide orient="horz" pos="3240"/>
        <p:guide pos="321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0714C-C088-CE41-AEF1-E677336D2B41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2AAE4-E855-5D47-BC37-020EACD236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778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28685" rtl="0" eaLnBrk="1" latinLnBrk="0" hangingPunct="1">
      <a:defRPr sz="956" kern="1200">
        <a:solidFill>
          <a:schemeClr val="tx1"/>
        </a:solidFill>
        <a:latin typeface="+mn-lt"/>
        <a:ea typeface="+mn-ea"/>
        <a:cs typeface="+mn-cs"/>
      </a:defRPr>
    </a:lvl1pPr>
    <a:lvl2pPr marL="364343" algn="l" defTabSz="728685" rtl="0" eaLnBrk="1" latinLnBrk="0" hangingPunct="1">
      <a:defRPr sz="956" kern="1200">
        <a:solidFill>
          <a:schemeClr val="tx1"/>
        </a:solidFill>
        <a:latin typeface="+mn-lt"/>
        <a:ea typeface="+mn-ea"/>
        <a:cs typeface="+mn-cs"/>
      </a:defRPr>
    </a:lvl2pPr>
    <a:lvl3pPr marL="728685" algn="l" defTabSz="728685" rtl="0" eaLnBrk="1" latinLnBrk="0" hangingPunct="1">
      <a:defRPr sz="956" kern="1200">
        <a:solidFill>
          <a:schemeClr val="tx1"/>
        </a:solidFill>
        <a:latin typeface="+mn-lt"/>
        <a:ea typeface="+mn-ea"/>
        <a:cs typeface="+mn-cs"/>
      </a:defRPr>
    </a:lvl3pPr>
    <a:lvl4pPr marL="1093028" algn="l" defTabSz="728685" rtl="0" eaLnBrk="1" latinLnBrk="0" hangingPunct="1">
      <a:defRPr sz="956" kern="1200">
        <a:solidFill>
          <a:schemeClr val="tx1"/>
        </a:solidFill>
        <a:latin typeface="+mn-lt"/>
        <a:ea typeface="+mn-ea"/>
        <a:cs typeface="+mn-cs"/>
      </a:defRPr>
    </a:lvl4pPr>
    <a:lvl5pPr marL="1457371" algn="l" defTabSz="728685" rtl="0" eaLnBrk="1" latinLnBrk="0" hangingPunct="1">
      <a:defRPr sz="956" kern="1200">
        <a:solidFill>
          <a:schemeClr val="tx1"/>
        </a:solidFill>
        <a:latin typeface="+mn-lt"/>
        <a:ea typeface="+mn-ea"/>
        <a:cs typeface="+mn-cs"/>
      </a:defRPr>
    </a:lvl5pPr>
    <a:lvl6pPr marL="1821713" algn="l" defTabSz="728685" rtl="0" eaLnBrk="1" latinLnBrk="0" hangingPunct="1">
      <a:defRPr sz="956" kern="1200">
        <a:solidFill>
          <a:schemeClr val="tx1"/>
        </a:solidFill>
        <a:latin typeface="+mn-lt"/>
        <a:ea typeface="+mn-ea"/>
        <a:cs typeface="+mn-cs"/>
      </a:defRPr>
    </a:lvl6pPr>
    <a:lvl7pPr marL="2186056" algn="l" defTabSz="728685" rtl="0" eaLnBrk="1" latinLnBrk="0" hangingPunct="1">
      <a:defRPr sz="956" kern="1200">
        <a:solidFill>
          <a:schemeClr val="tx1"/>
        </a:solidFill>
        <a:latin typeface="+mn-lt"/>
        <a:ea typeface="+mn-ea"/>
        <a:cs typeface="+mn-cs"/>
      </a:defRPr>
    </a:lvl7pPr>
    <a:lvl8pPr marL="2550399" algn="l" defTabSz="728685" rtl="0" eaLnBrk="1" latinLnBrk="0" hangingPunct="1">
      <a:defRPr sz="956" kern="1200">
        <a:solidFill>
          <a:schemeClr val="tx1"/>
        </a:solidFill>
        <a:latin typeface="+mn-lt"/>
        <a:ea typeface="+mn-ea"/>
        <a:cs typeface="+mn-cs"/>
      </a:defRPr>
    </a:lvl8pPr>
    <a:lvl9pPr marL="2914741" algn="l" defTabSz="728685" rtl="0" eaLnBrk="1" latinLnBrk="0" hangingPunct="1">
      <a:defRPr sz="9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408" y="1683286"/>
            <a:ext cx="8742601" cy="3580847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677" y="5402223"/>
            <a:ext cx="7714060" cy="2483260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277" indent="0" algn="ctr">
              <a:buNone/>
              <a:defRPr sz="2250"/>
            </a:lvl2pPr>
            <a:lvl3pPr marL="1028553" indent="0" algn="ctr">
              <a:buNone/>
              <a:defRPr sz="2025"/>
            </a:lvl3pPr>
            <a:lvl4pPr marL="1542830" indent="0" algn="ctr">
              <a:buNone/>
              <a:defRPr sz="1800"/>
            </a:lvl4pPr>
            <a:lvl5pPr marL="2057106" indent="0" algn="ctr">
              <a:buNone/>
              <a:defRPr sz="1800"/>
            </a:lvl5pPr>
            <a:lvl6pPr marL="2571383" indent="0" algn="ctr">
              <a:buNone/>
              <a:defRPr sz="1800"/>
            </a:lvl6pPr>
            <a:lvl7pPr marL="3085659" indent="0" algn="ctr">
              <a:buNone/>
              <a:defRPr sz="1800"/>
            </a:lvl7pPr>
            <a:lvl8pPr marL="3599936" indent="0" algn="ctr">
              <a:buNone/>
              <a:defRPr sz="1800"/>
            </a:lvl8pPr>
            <a:lvl9pPr marL="4114212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1121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8427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0499" y="547603"/>
            <a:ext cx="2217792" cy="8716412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125" y="547603"/>
            <a:ext cx="6524809" cy="8716412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5305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66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768" y="2564215"/>
            <a:ext cx="8871169" cy="4278445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768" y="6883135"/>
            <a:ext cx="8871169" cy="2249933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277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553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283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1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38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565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5999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21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1757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124" y="2738016"/>
            <a:ext cx="4371301" cy="65260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6990" y="2738016"/>
            <a:ext cx="4371301" cy="65260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6788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464" y="547606"/>
            <a:ext cx="8871169" cy="19880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463" y="2521357"/>
            <a:ext cx="4351211" cy="123567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277" indent="0">
              <a:buNone/>
              <a:defRPr sz="2250" b="1"/>
            </a:lvl2pPr>
            <a:lvl3pPr marL="1028553" indent="0">
              <a:buNone/>
              <a:defRPr sz="2025" b="1"/>
            </a:lvl3pPr>
            <a:lvl4pPr marL="1542830" indent="0">
              <a:buNone/>
              <a:defRPr sz="1800" b="1"/>
            </a:lvl4pPr>
            <a:lvl5pPr marL="2057106" indent="0">
              <a:buNone/>
              <a:defRPr sz="1800" b="1"/>
            </a:lvl5pPr>
            <a:lvl6pPr marL="2571383" indent="0">
              <a:buNone/>
              <a:defRPr sz="1800" b="1"/>
            </a:lvl6pPr>
            <a:lvl7pPr marL="3085659" indent="0">
              <a:buNone/>
              <a:defRPr sz="1800" b="1"/>
            </a:lvl7pPr>
            <a:lvl8pPr marL="3599936" indent="0">
              <a:buNone/>
              <a:defRPr sz="1800" b="1"/>
            </a:lvl8pPr>
            <a:lvl9pPr marL="4114212" indent="0">
              <a:buNone/>
              <a:defRPr sz="18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463" y="3757034"/>
            <a:ext cx="4351211" cy="552602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6991" y="2521357"/>
            <a:ext cx="4372640" cy="123567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277" indent="0">
              <a:buNone/>
              <a:defRPr sz="2250" b="1"/>
            </a:lvl2pPr>
            <a:lvl3pPr marL="1028553" indent="0">
              <a:buNone/>
              <a:defRPr sz="2025" b="1"/>
            </a:lvl3pPr>
            <a:lvl4pPr marL="1542830" indent="0">
              <a:buNone/>
              <a:defRPr sz="1800" b="1"/>
            </a:lvl4pPr>
            <a:lvl5pPr marL="2057106" indent="0">
              <a:buNone/>
              <a:defRPr sz="1800" b="1"/>
            </a:lvl5pPr>
            <a:lvl6pPr marL="2571383" indent="0">
              <a:buNone/>
              <a:defRPr sz="1800" b="1"/>
            </a:lvl6pPr>
            <a:lvl7pPr marL="3085659" indent="0">
              <a:buNone/>
              <a:defRPr sz="1800" b="1"/>
            </a:lvl7pPr>
            <a:lvl8pPr marL="3599936" indent="0">
              <a:buNone/>
              <a:defRPr sz="1800" b="1"/>
            </a:lvl8pPr>
            <a:lvl9pPr marL="4114212" indent="0">
              <a:buNone/>
              <a:defRPr sz="18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6991" y="3757034"/>
            <a:ext cx="4372640" cy="552602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5720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8765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3918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462" y="685694"/>
            <a:ext cx="3317313" cy="2399930"/>
          </a:xfrm>
        </p:spPr>
        <p:txBody>
          <a:bodyPr anchor="b"/>
          <a:lstStyle>
            <a:lvl1pPr>
              <a:defRPr sz="3599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2640" y="1480911"/>
            <a:ext cx="5206990" cy="7309310"/>
          </a:xfrm>
        </p:spPr>
        <p:txBody>
          <a:bodyPr/>
          <a:lstStyle>
            <a:lvl1pPr>
              <a:defRPr sz="3599"/>
            </a:lvl1pPr>
            <a:lvl2pPr>
              <a:defRPr sz="3149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462" y="3085624"/>
            <a:ext cx="3317313" cy="5716500"/>
          </a:xfrm>
        </p:spPr>
        <p:txBody>
          <a:bodyPr/>
          <a:lstStyle>
            <a:lvl1pPr marL="0" indent="0">
              <a:buNone/>
              <a:defRPr sz="1800"/>
            </a:lvl1pPr>
            <a:lvl2pPr marL="514277" indent="0">
              <a:buNone/>
              <a:defRPr sz="1575"/>
            </a:lvl2pPr>
            <a:lvl3pPr marL="1028553" indent="0">
              <a:buNone/>
              <a:defRPr sz="1350"/>
            </a:lvl3pPr>
            <a:lvl4pPr marL="1542830" indent="0">
              <a:buNone/>
              <a:defRPr sz="1125"/>
            </a:lvl4pPr>
            <a:lvl5pPr marL="2057106" indent="0">
              <a:buNone/>
              <a:defRPr sz="1125"/>
            </a:lvl5pPr>
            <a:lvl6pPr marL="2571383" indent="0">
              <a:buNone/>
              <a:defRPr sz="1125"/>
            </a:lvl6pPr>
            <a:lvl7pPr marL="3085659" indent="0">
              <a:buNone/>
              <a:defRPr sz="1125"/>
            </a:lvl7pPr>
            <a:lvl8pPr marL="3599936" indent="0">
              <a:buNone/>
              <a:defRPr sz="1125"/>
            </a:lvl8pPr>
            <a:lvl9pPr marL="4114212" indent="0">
              <a:buNone/>
              <a:defRPr sz="112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0333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462" y="685694"/>
            <a:ext cx="3317313" cy="2399930"/>
          </a:xfrm>
        </p:spPr>
        <p:txBody>
          <a:bodyPr anchor="b"/>
          <a:lstStyle>
            <a:lvl1pPr>
              <a:defRPr sz="3599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2640" y="1480911"/>
            <a:ext cx="5206990" cy="7309310"/>
          </a:xfrm>
        </p:spPr>
        <p:txBody>
          <a:bodyPr anchor="t"/>
          <a:lstStyle>
            <a:lvl1pPr marL="0" indent="0">
              <a:buNone/>
              <a:defRPr sz="3599"/>
            </a:lvl1pPr>
            <a:lvl2pPr marL="514277" indent="0">
              <a:buNone/>
              <a:defRPr sz="3149"/>
            </a:lvl2pPr>
            <a:lvl3pPr marL="1028553" indent="0">
              <a:buNone/>
              <a:defRPr sz="2700"/>
            </a:lvl3pPr>
            <a:lvl4pPr marL="1542830" indent="0">
              <a:buNone/>
              <a:defRPr sz="2250"/>
            </a:lvl4pPr>
            <a:lvl5pPr marL="2057106" indent="0">
              <a:buNone/>
              <a:defRPr sz="2250"/>
            </a:lvl5pPr>
            <a:lvl6pPr marL="2571383" indent="0">
              <a:buNone/>
              <a:defRPr sz="2250"/>
            </a:lvl6pPr>
            <a:lvl7pPr marL="3085659" indent="0">
              <a:buNone/>
              <a:defRPr sz="2250"/>
            </a:lvl7pPr>
            <a:lvl8pPr marL="3599936" indent="0">
              <a:buNone/>
              <a:defRPr sz="2250"/>
            </a:lvl8pPr>
            <a:lvl9pPr marL="4114212" indent="0">
              <a:buNone/>
              <a:defRPr sz="225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462" y="3085624"/>
            <a:ext cx="3317313" cy="5716500"/>
          </a:xfrm>
        </p:spPr>
        <p:txBody>
          <a:bodyPr/>
          <a:lstStyle>
            <a:lvl1pPr marL="0" indent="0">
              <a:buNone/>
              <a:defRPr sz="1800"/>
            </a:lvl1pPr>
            <a:lvl2pPr marL="514277" indent="0">
              <a:buNone/>
              <a:defRPr sz="1575"/>
            </a:lvl2pPr>
            <a:lvl3pPr marL="1028553" indent="0">
              <a:buNone/>
              <a:defRPr sz="1350"/>
            </a:lvl3pPr>
            <a:lvl4pPr marL="1542830" indent="0">
              <a:buNone/>
              <a:defRPr sz="1125"/>
            </a:lvl4pPr>
            <a:lvl5pPr marL="2057106" indent="0">
              <a:buNone/>
              <a:defRPr sz="1125"/>
            </a:lvl5pPr>
            <a:lvl6pPr marL="2571383" indent="0">
              <a:buNone/>
              <a:defRPr sz="1125"/>
            </a:lvl6pPr>
            <a:lvl7pPr marL="3085659" indent="0">
              <a:buNone/>
              <a:defRPr sz="1125"/>
            </a:lvl7pPr>
            <a:lvl8pPr marL="3599936" indent="0">
              <a:buNone/>
              <a:defRPr sz="1125"/>
            </a:lvl8pPr>
            <a:lvl9pPr marL="4114212" indent="0">
              <a:buNone/>
              <a:defRPr sz="112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1969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124" y="547606"/>
            <a:ext cx="8871169" cy="1988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24" y="2738016"/>
            <a:ext cx="8871169" cy="652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122" y="9533057"/>
            <a:ext cx="2314218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7A523-430D-1343-AE15-01F5FD65AC1A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045" y="9533057"/>
            <a:ext cx="3471327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4073" y="9533057"/>
            <a:ext cx="2314218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29681-E24F-CB4A-A008-CF9B087D5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8183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28553" rtl="0" eaLnBrk="1" latinLnBrk="0" hangingPunct="1">
        <a:lnSpc>
          <a:spcPct val="90000"/>
        </a:lnSpc>
        <a:spcBef>
          <a:spcPct val="0"/>
        </a:spcBef>
        <a:buNone/>
        <a:defRPr sz="49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38" indent="-257138" algn="l" defTabSz="1028553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49" kern="1200">
          <a:solidFill>
            <a:schemeClr val="tx1"/>
          </a:solidFill>
          <a:latin typeface="+mn-lt"/>
          <a:ea typeface="+mn-ea"/>
          <a:cs typeface="+mn-cs"/>
        </a:defRPr>
      </a:lvl1pPr>
      <a:lvl2pPr marL="771415" indent="-257138" algn="l" defTabSz="1028553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691" indent="-257138" algn="l" defTabSz="1028553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799968" indent="-257138" algn="l" defTabSz="1028553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245" indent="-257138" algn="l" defTabSz="1028553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521" indent="-257138" algn="l" defTabSz="1028553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2798" indent="-257138" algn="l" defTabSz="1028553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074" indent="-257138" algn="l" defTabSz="1028553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351" indent="-257138" algn="l" defTabSz="1028553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5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277" algn="l" defTabSz="10285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553" algn="l" defTabSz="10285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2830" algn="l" defTabSz="10285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106" algn="l" defTabSz="10285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383" algn="l" defTabSz="10285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5659" algn="l" defTabSz="10285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599936" algn="l" defTabSz="10285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212" algn="l" defTabSz="102855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B8ECF6A3-008F-9075-97A4-513038DCBD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10285413" cy="10285413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A8F08AB1-C4DD-4866-EA88-F188871347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8616" y="1371599"/>
            <a:ext cx="3306039" cy="1352985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C12478D8-B91D-8550-C99D-B6791418AE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8925" y="8653464"/>
            <a:ext cx="20193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2839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1461</TotalTime>
  <Words>0</Words>
  <Application>Microsoft Macintosh PowerPoint</Application>
  <PresentationFormat>Niestandardowy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Marcin Koziara</dc:creator>
  <cp:lastModifiedBy>Marcin Koziara</cp:lastModifiedBy>
  <cp:revision>3</cp:revision>
  <dcterms:created xsi:type="dcterms:W3CDTF">2025-02-11T13:16:56Z</dcterms:created>
  <dcterms:modified xsi:type="dcterms:W3CDTF">2025-02-12T14:37:22Z</dcterms:modified>
</cp:coreProperties>
</file>