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"/>
  </p:notesMasterIdLst>
  <p:sldIdLst>
    <p:sldId id="257" r:id="rId2"/>
  </p:sldIdLst>
  <p:sldSz cx="15119350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6" userDrawn="1">
          <p15:clr>
            <a:srgbClr val="A4A3A4"/>
          </p15:clr>
        </p15:guide>
        <p15:guide id="2" pos="47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howGuides="1">
      <p:cViewPr varScale="1">
        <p:scale>
          <a:sx n="37" d="100"/>
          <a:sy n="37" d="100"/>
        </p:scale>
        <p:origin x="3568" y="256"/>
      </p:cViewPr>
      <p:guideLst>
        <p:guide orient="horz" pos="6736"/>
        <p:guide pos="47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0714C-C088-CE41-AEF1-E677336D2B41}" type="datetimeFigureOut">
              <a:rPr lang="pl-PL" smtClean="0"/>
              <a:t>11.02.2025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2AAE4-E855-5D47-BC37-020EACD236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778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895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448" algn="l" defTabSz="930895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895" algn="l" defTabSz="930895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343" algn="l" defTabSz="930895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791" algn="l" defTabSz="930895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7238" algn="l" defTabSz="930895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687" algn="l" defTabSz="930895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8135" algn="l" defTabSz="930895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3582" algn="l" defTabSz="930895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A523-430D-1343-AE15-01F5FD65AC1A}" type="datetimeFigureOut">
              <a:rPr lang="pl-PL" smtClean="0"/>
              <a:t>11.02.2025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29681-E24F-CB4A-A008-CF9B087D5C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61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A523-430D-1343-AE15-01F5FD65AC1A}" type="datetimeFigureOut">
              <a:rPr lang="pl-PL" smtClean="0"/>
              <a:t>11.02.2025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29681-E24F-CB4A-A008-CF9B087D5C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137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A523-430D-1343-AE15-01F5FD65AC1A}" type="datetimeFigureOut">
              <a:rPr lang="pl-PL" smtClean="0"/>
              <a:t>11.02.2025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29681-E24F-CB4A-A008-CF9B087D5C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325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A523-430D-1343-AE15-01F5FD65AC1A}" type="datetimeFigureOut">
              <a:rPr lang="pl-PL" smtClean="0"/>
              <a:t>11.02.2025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29681-E24F-CB4A-A008-CF9B087D5C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86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A523-430D-1343-AE15-01F5FD65AC1A}" type="datetimeFigureOut">
              <a:rPr lang="pl-PL" smtClean="0"/>
              <a:t>11.02.2025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29681-E24F-CB4A-A008-CF9B087D5C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152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A523-430D-1343-AE15-01F5FD65AC1A}" type="datetimeFigureOut">
              <a:rPr lang="pl-PL" smtClean="0"/>
              <a:t>11.02.2025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29681-E24F-CB4A-A008-CF9B087D5C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327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A523-430D-1343-AE15-01F5FD65AC1A}" type="datetimeFigureOut">
              <a:rPr lang="pl-PL" smtClean="0"/>
              <a:t>11.02.2025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29681-E24F-CB4A-A008-CF9B087D5C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57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A523-430D-1343-AE15-01F5FD65AC1A}" type="datetimeFigureOut">
              <a:rPr lang="pl-PL" smtClean="0"/>
              <a:t>11.02.2025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29681-E24F-CB4A-A008-CF9B087D5C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326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A523-430D-1343-AE15-01F5FD65AC1A}" type="datetimeFigureOut">
              <a:rPr lang="pl-PL" smtClean="0"/>
              <a:t>11.02.2025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29681-E24F-CB4A-A008-CF9B087D5C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171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A523-430D-1343-AE15-01F5FD65AC1A}" type="datetimeFigureOut">
              <a:rPr lang="pl-PL" smtClean="0"/>
              <a:t>11.02.2025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29681-E24F-CB4A-A008-CF9B087D5C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5091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A523-430D-1343-AE15-01F5FD65AC1A}" type="datetimeFigureOut">
              <a:rPr lang="pl-PL" smtClean="0"/>
              <a:t>11.02.2025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29681-E24F-CB4A-A008-CF9B087D5C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98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7A523-430D-1343-AE15-01F5FD65AC1A}" type="datetimeFigureOut">
              <a:rPr lang="pl-PL" smtClean="0"/>
              <a:t>11.02.2025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29681-E24F-CB4A-A008-CF9B087D5C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35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>
            <a:extLst>
              <a:ext uri="{FF2B5EF4-FFF2-40B4-BE49-F238E27FC236}">
                <a16:creationId xmlns:a16="http://schemas.microsoft.com/office/drawing/2014/main" id="{3964C41D-49D6-743D-60A7-6D6B670A5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4761"/>
            <a:ext cx="15116368" cy="2137886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8F08AB1-C4DD-4866-EA88-F18887134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399" y="2147671"/>
            <a:ext cx="4679365" cy="191501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12478D8-B91D-8550-C99D-B6791418A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587" y="19044757"/>
            <a:ext cx="4198175" cy="108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839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1468</TotalTime>
  <Words>0</Words>
  <Application>Microsoft Macintosh PowerPoint</Application>
  <PresentationFormat>Niestandardowy</PresentationFormat>
  <Paragraphs>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Marcin Koziara</dc:creator>
  <cp:lastModifiedBy>Marcin Koziara</cp:lastModifiedBy>
  <cp:revision>6</cp:revision>
  <dcterms:created xsi:type="dcterms:W3CDTF">2025-02-11T13:16:56Z</dcterms:created>
  <dcterms:modified xsi:type="dcterms:W3CDTF">2025-02-12T14:44:28Z</dcterms:modified>
</cp:coreProperties>
</file>