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99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7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6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96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1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3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1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0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1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44FC-B4F7-4DC9-BD7D-775E42DBFF19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B9E9-922A-4DF0-8E71-C8DFCC8F81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8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3964C41D-49D6-743D-60A7-6D6B670A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1"/>
            <a:ext cx="9601200" cy="127987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8F08AB1-C4DD-4866-EA88-F1888713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83" y="1285733"/>
            <a:ext cx="2801366" cy="114644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12478D8-B91D-8550-C99D-B6791418A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953" y="11401405"/>
            <a:ext cx="2513295" cy="6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Papier A3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Riemer</dc:creator>
  <cp:lastModifiedBy>Agata Riemer</cp:lastModifiedBy>
  <cp:revision>2</cp:revision>
  <dcterms:created xsi:type="dcterms:W3CDTF">2025-02-12T15:31:36Z</dcterms:created>
  <dcterms:modified xsi:type="dcterms:W3CDTF">2025-02-12T15:41:40Z</dcterms:modified>
</cp:coreProperties>
</file>