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53" d="100"/>
          <a:sy n="53" d="100"/>
        </p:scale>
        <p:origin x="3512" y="176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0714C-C088-CE41-AEF1-E677336D2B41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2AAE4-E855-5D47-BC37-020EACD236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7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A2AAE4-E855-5D47-BC37-020EACD2369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56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45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966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0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19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74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96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6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64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17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23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75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37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1C7D8D9-4419-80B9-B2F6-267637A6B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162" y="558432"/>
            <a:ext cx="2759076" cy="1129142"/>
          </a:xfrm>
          <a:prstGeom prst="rect">
            <a:avLst/>
          </a:prstGeom>
        </p:spPr>
      </p:pic>
      <p:sp>
        <p:nvSpPr>
          <p:cNvPr id="16" name="Dowolny kształt 15">
            <a:extLst>
              <a:ext uri="{FF2B5EF4-FFF2-40B4-BE49-F238E27FC236}">
                <a16:creationId xmlns:a16="http://schemas.microsoft.com/office/drawing/2014/main" id="{604F4D76-D2AB-0CAE-231D-BF58835E8A51}"/>
              </a:ext>
            </a:extLst>
          </p:cNvPr>
          <p:cNvSpPr/>
          <p:nvPr/>
        </p:nvSpPr>
        <p:spPr>
          <a:xfrm>
            <a:off x="857606" y="1852420"/>
            <a:ext cx="4075342" cy="8117581"/>
          </a:xfrm>
          <a:custGeom>
            <a:avLst/>
            <a:gdLst>
              <a:gd name="connsiteX0" fmla="*/ 0 w 3092116"/>
              <a:gd name="connsiteY0" fmla="*/ 0 h 5871412"/>
              <a:gd name="connsiteX1" fmla="*/ 3092116 w 3092116"/>
              <a:gd name="connsiteY1" fmla="*/ 2935706 h 5871412"/>
              <a:gd name="connsiteX2" fmla="*/ 0 w 3092116"/>
              <a:gd name="connsiteY2" fmla="*/ 5871412 h 5871412"/>
              <a:gd name="connsiteX3" fmla="*/ 0 w 3092116"/>
              <a:gd name="connsiteY3" fmla="*/ 0 h 587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2116" h="5871412">
                <a:moveTo>
                  <a:pt x="0" y="0"/>
                </a:moveTo>
                <a:cubicBezTo>
                  <a:pt x="1707729" y="0"/>
                  <a:pt x="3092116" y="1314360"/>
                  <a:pt x="3092116" y="2935706"/>
                </a:cubicBezTo>
                <a:cubicBezTo>
                  <a:pt x="3092116" y="4557052"/>
                  <a:pt x="1707729" y="5871412"/>
                  <a:pt x="0" y="5871412"/>
                </a:cubicBezTo>
                <a:lnTo>
                  <a:pt x="0" y="0"/>
                </a:lnTo>
                <a:close/>
              </a:path>
            </a:pathLst>
          </a:custGeom>
          <a:solidFill>
            <a:srgbClr val="0432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 dirty="0"/>
          </a:p>
        </p:txBody>
      </p:sp>
      <p:sp>
        <p:nvSpPr>
          <p:cNvPr id="22" name="Dowolny kształt 21">
            <a:extLst>
              <a:ext uri="{FF2B5EF4-FFF2-40B4-BE49-F238E27FC236}">
                <a16:creationId xmlns:a16="http://schemas.microsoft.com/office/drawing/2014/main" id="{F40A6D66-6BFC-5144-E772-2710DDF9EFE6}"/>
              </a:ext>
            </a:extLst>
          </p:cNvPr>
          <p:cNvSpPr/>
          <p:nvPr/>
        </p:nvSpPr>
        <p:spPr>
          <a:xfrm>
            <a:off x="6816124" y="10340750"/>
            <a:ext cx="3018083" cy="2876780"/>
          </a:xfrm>
          <a:custGeom>
            <a:avLst/>
            <a:gdLst>
              <a:gd name="connsiteX0" fmla="*/ 3092116 w 3092116"/>
              <a:gd name="connsiteY0" fmla="*/ 0 h 2935706"/>
              <a:gd name="connsiteX1" fmla="*/ 3092116 w 3092116"/>
              <a:gd name="connsiteY1" fmla="*/ 2935706 h 2935706"/>
              <a:gd name="connsiteX2" fmla="*/ 0 w 3092116"/>
              <a:gd name="connsiteY2" fmla="*/ 2935706 h 2935706"/>
              <a:gd name="connsiteX3" fmla="*/ 3092116 w 3092116"/>
              <a:gd name="connsiteY3" fmla="*/ 0 h 293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2116" h="2935706">
                <a:moveTo>
                  <a:pt x="3092116" y="0"/>
                </a:moveTo>
                <a:lnTo>
                  <a:pt x="3092116" y="2935706"/>
                </a:lnTo>
                <a:lnTo>
                  <a:pt x="0" y="2935706"/>
                </a:lnTo>
                <a:cubicBezTo>
                  <a:pt x="0" y="1314360"/>
                  <a:pt x="1384387" y="0"/>
                  <a:pt x="3092116" y="0"/>
                </a:cubicBezTo>
                <a:close/>
              </a:path>
            </a:pathLst>
          </a:custGeom>
          <a:solidFill>
            <a:srgbClr val="0432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id="{30869C13-0C3D-48A4-F347-2E983F620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7756" y="13873305"/>
            <a:ext cx="2126451" cy="548330"/>
          </a:xfrm>
          <a:prstGeom prst="rect">
            <a:avLst/>
          </a:prstGeom>
        </p:spPr>
      </p:pic>
      <p:sp>
        <p:nvSpPr>
          <p:cNvPr id="27" name="Dowolny kształt 26">
            <a:extLst>
              <a:ext uri="{FF2B5EF4-FFF2-40B4-BE49-F238E27FC236}">
                <a16:creationId xmlns:a16="http://schemas.microsoft.com/office/drawing/2014/main" id="{AA4FEDBB-81BE-0D3B-4F77-CB5B9F1D4549}"/>
              </a:ext>
            </a:extLst>
          </p:cNvPr>
          <p:cNvSpPr/>
          <p:nvPr/>
        </p:nvSpPr>
        <p:spPr>
          <a:xfrm rot="10800000">
            <a:off x="6018460" y="2066371"/>
            <a:ext cx="3815748" cy="7274198"/>
          </a:xfrm>
          <a:custGeom>
            <a:avLst/>
            <a:gdLst>
              <a:gd name="connsiteX0" fmla="*/ 0 w 3092116"/>
              <a:gd name="connsiteY0" fmla="*/ 0 h 5871412"/>
              <a:gd name="connsiteX1" fmla="*/ 3092116 w 3092116"/>
              <a:gd name="connsiteY1" fmla="*/ 2935706 h 5871412"/>
              <a:gd name="connsiteX2" fmla="*/ 0 w 3092116"/>
              <a:gd name="connsiteY2" fmla="*/ 5871412 h 5871412"/>
              <a:gd name="connsiteX3" fmla="*/ 0 w 3092116"/>
              <a:gd name="connsiteY3" fmla="*/ 0 h 587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2116" h="5871412">
                <a:moveTo>
                  <a:pt x="0" y="0"/>
                </a:moveTo>
                <a:cubicBezTo>
                  <a:pt x="1707729" y="0"/>
                  <a:pt x="3092116" y="1314360"/>
                  <a:pt x="3092116" y="2935706"/>
                </a:cubicBezTo>
                <a:cubicBezTo>
                  <a:pt x="3092116" y="4557052"/>
                  <a:pt x="1707729" y="5871412"/>
                  <a:pt x="0" y="58714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pic>
        <p:nvPicPr>
          <p:cNvPr id="29" name="Obraz 28">
            <a:extLst>
              <a:ext uri="{FF2B5EF4-FFF2-40B4-BE49-F238E27FC236}">
                <a16:creationId xmlns:a16="http://schemas.microsoft.com/office/drawing/2014/main" id="{DAEA7D89-5DF6-CA4E-DF92-DE228C0341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605" y="13413238"/>
            <a:ext cx="1428395" cy="1432020"/>
          </a:xfrm>
          <a:prstGeom prst="rect">
            <a:avLst/>
          </a:prstGeom>
        </p:spPr>
      </p:pic>
      <p:sp>
        <p:nvSpPr>
          <p:cNvPr id="30" name="pole tekstowe 29">
            <a:extLst>
              <a:ext uri="{FF2B5EF4-FFF2-40B4-BE49-F238E27FC236}">
                <a16:creationId xmlns:a16="http://schemas.microsoft.com/office/drawing/2014/main" id="{A43310A8-60C5-1034-6021-A6F9D66EDE34}"/>
              </a:ext>
            </a:extLst>
          </p:cNvPr>
          <p:cNvSpPr txBox="1"/>
          <p:nvPr/>
        </p:nvSpPr>
        <p:spPr>
          <a:xfrm>
            <a:off x="785416" y="10358377"/>
            <a:ext cx="60978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Tutaj wpisz swój tytuł!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BC02586C-9090-4C39-200F-8B60A6016A06}"/>
              </a:ext>
            </a:extLst>
          </p:cNvPr>
          <p:cNvSpPr txBox="1"/>
          <p:nvPr/>
        </p:nvSpPr>
        <p:spPr>
          <a:xfrm>
            <a:off x="785416" y="11852650"/>
            <a:ext cx="6097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Open Sans" pitchFamily="2" charset="0"/>
                <a:ea typeface="Open Sans" pitchFamily="2" charset="0"/>
                <a:cs typeface="Open Sans" pitchFamily="2" charset="0"/>
              </a:rPr>
              <a:t>Krótki opis plakatu</a:t>
            </a:r>
          </a:p>
          <a:p>
            <a:r>
              <a:rPr lang="pl-PL" sz="3600" dirty="0">
                <a:latin typeface="Open Sans" pitchFamily="2" charset="0"/>
                <a:ea typeface="Open Sans" pitchFamily="2" charset="0"/>
                <a:cs typeface="Open Sans" pitchFamily="2" charset="0"/>
              </a:rPr>
              <a:t>i takie tam. 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F0DDC849-B735-4C0A-440B-5F1778F76D4C}"/>
              </a:ext>
            </a:extLst>
          </p:cNvPr>
          <p:cNvSpPr txBox="1"/>
          <p:nvPr/>
        </p:nvSpPr>
        <p:spPr>
          <a:xfrm>
            <a:off x="2316313" y="13836860"/>
            <a:ext cx="6097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err="1">
                <a:latin typeface="Open Sans" pitchFamily="2" charset="0"/>
                <a:ea typeface="Open Sans" pitchFamily="2" charset="0"/>
                <a:cs typeface="Open Sans" pitchFamily="2" charset="0"/>
              </a:rPr>
              <a:t>Bo.lodzkie.pl</a:t>
            </a:r>
            <a:endParaRPr lang="pl-PL" sz="3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487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18</Words>
  <Application>Microsoft Macintosh PowerPoint</Application>
  <PresentationFormat>Niestandardowy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Marcin Koziara</dc:creator>
  <cp:lastModifiedBy>Marcin Koziara</cp:lastModifiedBy>
  <cp:revision>1</cp:revision>
  <dcterms:created xsi:type="dcterms:W3CDTF">2025-02-11T13:16:56Z</dcterms:created>
  <dcterms:modified xsi:type="dcterms:W3CDTF">2025-02-11T13:43:03Z</dcterms:modified>
</cp:coreProperties>
</file>