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601200" cy="128016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60"/>
  </p:normalViewPr>
  <p:slideViewPr>
    <p:cSldViewPr snapToGrid="0">
      <p:cViewPr varScale="1">
        <p:scale>
          <a:sx n="89" d="100"/>
          <a:sy n="89" d="100"/>
        </p:scale>
        <p:origin x="268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58872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89295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4636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05099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45394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26163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04233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2972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78096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13327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82696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84A4C-E8BC-4BEC-8C15-1321394C8E7B}" type="datetimeFigureOut">
              <a:rPr lang="pl-PL" smtClean="0"/>
              <a:t>30.05.2025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3CC55-6033-4D23-91F8-732F5AFBFD2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7737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0EE6B6FB-7A75-44DC-918A-6B5B2B14D4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1725" y="129800"/>
            <a:ext cx="4857750" cy="793398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8FB65BD6-BF18-414A-B10E-2BCE268D35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0060" y="1037121"/>
            <a:ext cx="10561320" cy="5760720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8A1887D7-89D2-4120-A44B-34F6A4EF18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25" y="1066197"/>
            <a:ext cx="8743950" cy="2991612"/>
          </a:xfrm>
          <a:prstGeom prst="rect">
            <a:avLst/>
          </a:prstGeom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B26C903E-E299-4224-8528-B26C3A8C906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237" y="5605264"/>
            <a:ext cx="5800726" cy="1857632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D624A96F-A7C7-4146-B13A-1883AA269BB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383" y="11671489"/>
            <a:ext cx="8072436" cy="945776"/>
          </a:xfrm>
          <a:prstGeom prst="rect">
            <a:avLst/>
          </a:prstGeom>
        </p:spPr>
      </p:pic>
      <p:sp>
        <p:nvSpPr>
          <p:cNvPr id="16" name="pole tekstowe 15">
            <a:extLst>
              <a:ext uri="{FF2B5EF4-FFF2-40B4-BE49-F238E27FC236}">
                <a16:creationId xmlns:a16="http://schemas.microsoft.com/office/drawing/2014/main" id="{EE8141A7-58E3-4A5B-AF04-BEDE2B2C8B4F}"/>
              </a:ext>
            </a:extLst>
          </p:cNvPr>
          <p:cNvSpPr txBox="1"/>
          <p:nvPr/>
        </p:nvSpPr>
        <p:spPr>
          <a:xfrm>
            <a:off x="700088" y="7724642"/>
            <a:ext cx="820816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sit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elit. Nunc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ante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felis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tortor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imperdiet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elementum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egestas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tellus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Phasellus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porta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rutrum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commodo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. Nunc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molestie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risus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imperdiet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auctor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Duis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pulvinar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lacus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cursus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leo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et,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Donec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tellus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maximus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ullamcorper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massa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vel,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suscipit</a:t>
            </a:r>
            <a:r>
              <a:rPr lang="pl-PL" sz="2800" dirty="0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solidFill>
                  <a:schemeClr val="bg1"/>
                </a:solidFill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libero</a:t>
            </a:r>
            <a:endParaRPr lang="pl-PL" sz="2800" dirty="0">
              <a:highlight>
                <a:srgbClr val="00008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13424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</TotalTime>
  <Words>66</Words>
  <Application>Microsoft Office PowerPoint</Application>
  <PresentationFormat>Papier A3 (297x420 mm)</PresentationFormat>
  <Paragraphs>1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Paweł Świątek</dc:creator>
  <cp:lastModifiedBy>Paweł Świątek</cp:lastModifiedBy>
  <cp:revision>6</cp:revision>
  <dcterms:created xsi:type="dcterms:W3CDTF">2025-05-30T09:45:04Z</dcterms:created>
  <dcterms:modified xsi:type="dcterms:W3CDTF">2025-05-30T12:22:00Z</dcterms:modified>
</cp:coreProperties>
</file>