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06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8" d="100"/>
          <a:sy n="68" d="100"/>
        </p:scale>
        <p:origin x="13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8039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1530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9989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5244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0361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3454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4945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408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7735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7618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2940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939CC-02C2-4626-A081-137CE89907FE}" type="datetimeFigureOut">
              <a:rPr lang="pl-PL" smtClean="0"/>
              <a:t>05.06.2025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FA34B-569D-4475-95A3-7BAEB6D726E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9061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3.png"/><Relationship Id="rId4" Type="http://schemas.openxmlformats.org/officeDocument/2006/relationships/image" Target="../media/image3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6.png"/><Relationship Id="rId4" Type="http://schemas.openxmlformats.org/officeDocument/2006/relationships/image" Target="../media/image3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9.png"/><Relationship Id="rId4" Type="http://schemas.openxmlformats.org/officeDocument/2006/relationships/image" Target="../media/image3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2A485ADC-6E9D-4F65-9FE1-FB0CFA74A8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97"/>
          <a:stretch/>
        </p:blipFill>
        <p:spPr>
          <a:xfrm>
            <a:off x="0" y="0"/>
            <a:ext cx="7559675" cy="10691813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B788DFFD-8AFD-4D42-91BA-3D8E5FEB6D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3044" y="2676062"/>
            <a:ext cx="3938953" cy="2427543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3A75D046-0D8F-468D-B72B-F264832507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057" y="1041754"/>
            <a:ext cx="4513662" cy="3589842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430E5A3A-5423-446A-AA60-6CB061E02B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356" y="-168176"/>
            <a:ext cx="7559675" cy="2753342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7EAF395C-6FE6-4970-9BF3-609ECDE7D3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354">
            <a:off x="1429283" y="1707830"/>
            <a:ext cx="4026949" cy="12109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99115529-F960-4D68-BD57-383EB925B1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7444816"/>
            <a:ext cx="7559675" cy="2066723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939607A2-B3BB-4571-8498-61318209AAC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36" y="8598728"/>
            <a:ext cx="5497492" cy="1502948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BAA41278-D143-47F4-8965-947955AA146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9967671"/>
            <a:ext cx="1969477" cy="702381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97FB2B76-78A7-48D1-9654-EF7371B9B75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946" y="9618072"/>
            <a:ext cx="1017500" cy="1017500"/>
          </a:xfrm>
          <a:prstGeom prst="rect">
            <a:avLst/>
          </a:prstGeom>
        </p:spPr>
      </p:pic>
      <p:sp>
        <p:nvSpPr>
          <p:cNvPr id="22" name="pole tekstowe 21">
            <a:extLst>
              <a:ext uri="{FF2B5EF4-FFF2-40B4-BE49-F238E27FC236}">
                <a16:creationId xmlns:a16="http://schemas.microsoft.com/office/drawing/2014/main" id="{E44040FC-6B41-48F1-8780-68FB7F886FC2}"/>
              </a:ext>
            </a:extLst>
          </p:cNvPr>
          <p:cNvSpPr txBox="1"/>
          <p:nvPr/>
        </p:nvSpPr>
        <p:spPr>
          <a:xfrm>
            <a:off x="551298" y="4785697"/>
            <a:ext cx="6457071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6000" b="1" dirty="0"/>
              <a:t>TU WSTAW NUMER I TYTUŁ SWOJEGO PROJEKTU</a:t>
            </a:r>
          </a:p>
        </p:txBody>
      </p:sp>
    </p:spTree>
    <p:extLst>
      <p:ext uri="{BB962C8B-B14F-4D97-AF65-F5344CB8AC3E}">
        <p14:creationId xmlns:p14="http://schemas.microsoft.com/office/powerpoint/2010/main" val="845062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85A8F2B1-DB43-4BD3-BB9F-41A6ABFB78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41" b="8656"/>
          <a:stretch/>
        </p:blipFill>
        <p:spPr>
          <a:xfrm>
            <a:off x="-46356" y="0"/>
            <a:ext cx="7606031" cy="10691814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B788DFFD-8AFD-4D42-91BA-3D8E5FEB6D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8509" y="2938048"/>
            <a:ext cx="3938953" cy="2427543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3A75D046-0D8F-468D-B72B-F264832507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341" y="1270010"/>
            <a:ext cx="4513662" cy="3589842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939607A2-B3BB-4571-8498-61318209AA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36" y="8598728"/>
            <a:ext cx="5497492" cy="1502948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BAA41278-D143-47F4-8965-947955AA14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9967671"/>
            <a:ext cx="1969477" cy="702381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97FB2B76-78A7-48D1-9654-EF7371B9B7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946" y="9618072"/>
            <a:ext cx="1017500" cy="1017500"/>
          </a:xfrm>
          <a:prstGeom prst="rect">
            <a:avLst/>
          </a:prstGeom>
        </p:spPr>
      </p:pic>
      <p:sp>
        <p:nvSpPr>
          <p:cNvPr id="22" name="pole tekstowe 21">
            <a:extLst>
              <a:ext uri="{FF2B5EF4-FFF2-40B4-BE49-F238E27FC236}">
                <a16:creationId xmlns:a16="http://schemas.microsoft.com/office/drawing/2014/main" id="{E44040FC-6B41-48F1-8780-68FB7F886FC2}"/>
              </a:ext>
            </a:extLst>
          </p:cNvPr>
          <p:cNvSpPr txBox="1"/>
          <p:nvPr/>
        </p:nvSpPr>
        <p:spPr>
          <a:xfrm>
            <a:off x="551298" y="4785697"/>
            <a:ext cx="6457071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6000" b="1" dirty="0"/>
              <a:t>TU WSTAW NUMER I TYTUŁ SWOJEGO PROJEKTU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AF922930-B02A-483D-8013-0EDA5FAEFC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97" y="-196466"/>
            <a:ext cx="7559675" cy="275334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A2FCB698-DE17-4B86-9FC2-D474E5EA7B6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281" y="1746316"/>
            <a:ext cx="4614206" cy="1387489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E3F5821B-C0D0-482E-9504-F4BFB8296EF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79" y="7413653"/>
            <a:ext cx="7559675" cy="206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892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DBDA0B11-C0D5-460C-8294-19F41E8A3E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75" b="10642"/>
          <a:stretch/>
        </p:blipFill>
        <p:spPr>
          <a:xfrm>
            <a:off x="-23179" y="1"/>
            <a:ext cx="7582854" cy="10670052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B788DFFD-8AFD-4D42-91BA-3D8E5FEB6D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8509" y="2938048"/>
            <a:ext cx="3938953" cy="2427543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3A75D046-0D8F-468D-B72B-F264832507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341" y="1270010"/>
            <a:ext cx="4513662" cy="3589842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939607A2-B3BB-4571-8498-61318209AA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36" y="8598728"/>
            <a:ext cx="5497492" cy="1502948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BAA41278-D143-47F4-8965-947955AA14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9967671"/>
            <a:ext cx="1969477" cy="702381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97FB2B76-78A7-48D1-9654-EF7371B9B7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946" y="9618072"/>
            <a:ext cx="1017500" cy="1017500"/>
          </a:xfrm>
          <a:prstGeom prst="rect">
            <a:avLst/>
          </a:prstGeom>
        </p:spPr>
      </p:pic>
      <p:sp>
        <p:nvSpPr>
          <p:cNvPr id="22" name="pole tekstowe 21">
            <a:extLst>
              <a:ext uri="{FF2B5EF4-FFF2-40B4-BE49-F238E27FC236}">
                <a16:creationId xmlns:a16="http://schemas.microsoft.com/office/drawing/2014/main" id="{E44040FC-6B41-48F1-8780-68FB7F886FC2}"/>
              </a:ext>
            </a:extLst>
          </p:cNvPr>
          <p:cNvSpPr txBox="1"/>
          <p:nvPr/>
        </p:nvSpPr>
        <p:spPr>
          <a:xfrm>
            <a:off x="551298" y="4785697"/>
            <a:ext cx="6457071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6000" b="1" dirty="0"/>
              <a:t>TU WSTAW NUMER I TYTUŁ SWOJEGO PROJEKTU</a:t>
            </a:r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A2FCB698-DE17-4B86-9FC2-D474E5EA7B6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281" y="1746316"/>
            <a:ext cx="4614206" cy="1387489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E242882D-6E59-4087-B98E-225790CF7E9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356" y="7494795"/>
            <a:ext cx="7559675" cy="2066723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FB8C4977-B1D0-4603-A998-38EE703D930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2229" y="-141142"/>
            <a:ext cx="7559675" cy="2753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651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94945463-1A83-4819-9626-420D417E43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06" b="10206"/>
          <a:stretch/>
        </p:blipFill>
        <p:spPr>
          <a:xfrm>
            <a:off x="0" y="0"/>
            <a:ext cx="7559675" cy="10691813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B788DFFD-8AFD-4D42-91BA-3D8E5FEB6D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8509" y="2938048"/>
            <a:ext cx="3938953" cy="2427543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3A75D046-0D8F-468D-B72B-F264832507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341" y="1270010"/>
            <a:ext cx="4513662" cy="3589842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939607A2-B3BB-4571-8498-61318209AA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36" y="8598728"/>
            <a:ext cx="5497492" cy="1502948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BAA41278-D143-47F4-8965-947955AA14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9967671"/>
            <a:ext cx="1969477" cy="702381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97FB2B76-78A7-48D1-9654-EF7371B9B7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946" y="9618072"/>
            <a:ext cx="1017500" cy="1017500"/>
          </a:xfrm>
          <a:prstGeom prst="rect">
            <a:avLst/>
          </a:prstGeom>
        </p:spPr>
      </p:pic>
      <p:sp>
        <p:nvSpPr>
          <p:cNvPr id="22" name="pole tekstowe 21">
            <a:extLst>
              <a:ext uri="{FF2B5EF4-FFF2-40B4-BE49-F238E27FC236}">
                <a16:creationId xmlns:a16="http://schemas.microsoft.com/office/drawing/2014/main" id="{E44040FC-6B41-48F1-8780-68FB7F886FC2}"/>
              </a:ext>
            </a:extLst>
          </p:cNvPr>
          <p:cNvSpPr txBox="1"/>
          <p:nvPr/>
        </p:nvSpPr>
        <p:spPr>
          <a:xfrm>
            <a:off x="551298" y="4785697"/>
            <a:ext cx="6457071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6000" b="1" dirty="0"/>
              <a:t>TU WSTAW NUMER I TYTUŁ SWOJEGO PROJEKTU</a:t>
            </a:r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A2FCB698-DE17-4B86-9FC2-D474E5EA7B6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966" y="1562326"/>
            <a:ext cx="4614206" cy="1387489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45EBF1FD-5C52-4665-82F7-630C7AB425D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97" y="-141142"/>
            <a:ext cx="7559675" cy="2753342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D273AF8C-D725-425C-9C0D-D25522A9A94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97" y="7355080"/>
            <a:ext cx="7559675" cy="206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5673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28</Words>
  <Application>Microsoft Office PowerPoint</Application>
  <PresentationFormat>Niestandardowy</PresentationFormat>
  <Paragraphs>4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Damian Raczkowski</dc:creator>
  <cp:lastModifiedBy>Damian Raczkowski</cp:lastModifiedBy>
  <cp:revision>2</cp:revision>
  <dcterms:created xsi:type="dcterms:W3CDTF">2025-06-05T12:14:45Z</dcterms:created>
  <dcterms:modified xsi:type="dcterms:W3CDTF">2025-06-05T12:28:49Z</dcterms:modified>
</cp:coreProperties>
</file>