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6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69" d="100"/>
          <a:sy n="69" d="100"/>
        </p:scale>
        <p:origin x="1854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8949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510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2164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130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/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121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7415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235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9833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7632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041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5249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055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2A485ADC-6E9D-4F65-9FE1-FB0CFA74A8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96" r="6950"/>
          <a:stretch/>
        </p:blipFill>
        <p:spPr>
          <a:xfrm>
            <a:off x="4853" y="0"/>
            <a:ext cx="5305924" cy="754048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B788DFFD-8AFD-4D42-91BA-3D8E5FEB6D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1639" y="1477036"/>
            <a:ext cx="3243493" cy="1998937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3A75D046-0D8F-468D-B72B-F264832507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717" y="271393"/>
            <a:ext cx="3460859" cy="2752518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430E5A3A-5423-446A-AA60-6CB061E02B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3801">
            <a:off x="-122774" y="-370565"/>
            <a:ext cx="5269255" cy="1919138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7EAF395C-6FE6-4970-9BF3-609ECDE7D3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54">
            <a:off x="1161964" y="863127"/>
            <a:ext cx="2924643" cy="879438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99115529-F960-4D68-BD57-383EB925B1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010" y="4953008"/>
            <a:ext cx="5702236" cy="1558922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939607A2-B3BB-4571-8498-61318209AA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34" y="5910358"/>
            <a:ext cx="4016387" cy="1098032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BAA41278-D143-47F4-8965-947955AA14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46" y="6901577"/>
            <a:ext cx="1578370" cy="562899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97FB2B76-78A7-48D1-9654-EF7371B9B75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378" y="6621689"/>
            <a:ext cx="859135" cy="859135"/>
          </a:xfrm>
          <a:prstGeom prst="rect">
            <a:avLst/>
          </a:prstGeom>
        </p:spPr>
      </p:pic>
      <p:sp>
        <p:nvSpPr>
          <p:cNvPr id="22" name="pole tekstowe 21">
            <a:extLst>
              <a:ext uri="{FF2B5EF4-FFF2-40B4-BE49-F238E27FC236}">
                <a16:creationId xmlns:a16="http://schemas.microsoft.com/office/drawing/2014/main" id="{E44040FC-6B41-48F1-8780-68FB7F886FC2}"/>
              </a:ext>
            </a:extLst>
          </p:cNvPr>
          <p:cNvSpPr txBox="1"/>
          <p:nvPr/>
        </p:nvSpPr>
        <p:spPr>
          <a:xfrm>
            <a:off x="69767" y="3048183"/>
            <a:ext cx="5176095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4400" b="1" dirty="0"/>
              <a:t>TU WSTAW NUMER I TYTUŁ SWOJEGO PROJEKTU</a:t>
            </a:r>
          </a:p>
        </p:txBody>
      </p:sp>
    </p:spTree>
    <p:extLst>
      <p:ext uri="{BB962C8B-B14F-4D97-AF65-F5344CB8AC3E}">
        <p14:creationId xmlns:p14="http://schemas.microsoft.com/office/powerpoint/2010/main" val="845062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85A8F2B1-DB43-4BD3-BB9F-41A6ABFB78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41" b="8656"/>
          <a:stretch/>
        </p:blipFill>
        <p:spPr>
          <a:xfrm>
            <a:off x="0" y="-1"/>
            <a:ext cx="5329579" cy="7559675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B788DFFD-8AFD-4D42-91BA-3D8E5FEB6D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1772" y="2101937"/>
            <a:ext cx="2778540" cy="1712390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3A75D046-0D8F-468D-B72B-F264832507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37" y="879541"/>
            <a:ext cx="3227949" cy="2567278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939607A2-B3BB-4571-8498-61318209AA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82" y="5725108"/>
            <a:ext cx="4294992" cy="1174199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BAA41278-D143-47F4-8965-947955AA14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2" y="7052560"/>
            <a:ext cx="1218431" cy="434533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97FB2B76-78A7-48D1-9654-EF7371B9B7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486" y="6843107"/>
            <a:ext cx="643986" cy="643986"/>
          </a:xfrm>
          <a:prstGeom prst="rect">
            <a:avLst/>
          </a:prstGeom>
        </p:spPr>
      </p:pic>
      <p:sp>
        <p:nvSpPr>
          <p:cNvPr id="22" name="pole tekstowe 21">
            <a:extLst>
              <a:ext uri="{FF2B5EF4-FFF2-40B4-BE49-F238E27FC236}">
                <a16:creationId xmlns:a16="http://schemas.microsoft.com/office/drawing/2014/main" id="{E44040FC-6B41-48F1-8780-68FB7F886FC2}"/>
              </a:ext>
            </a:extLst>
          </p:cNvPr>
          <p:cNvSpPr txBox="1"/>
          <p:nvPr/>
        </p:nvSpPr>
        <p:spPr>
          <a:xfrm>
            <a:off x="221952" y="3471960"/>
            <a:ext cx="4883738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/>
              <a:t>TU WSTAW NUMER I TYTUŁ SWOJEGO PROJEKTU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AF922930-B02A-483D-8013-0EDA5FAEFC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979"/>
            <a:ext cx="5057481" cy="1842007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A2FCB698-DE17-4B86-9FC2-D474E5EA7B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30" y="1201773"/>
            <a:ext cx="3197236" cy="961407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E3F5821B-C0D0-482E-9504-F4BFB8296EF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7" y="4918608"/>
            <a:ext cx="5097522" cy="13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892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DBDA0B11-C0D5-460C-8294-19F41E8A3E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75" b="10642"/>
          <a:stretch/>
        </p:blipFill>
        <p:spPr>
          <a:xfrm>
            <a:off x="-41703" y="0"/>
            <a:ext cx="5407919" cy="7559675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B788DFFD-8AFD-4D42-91BA-3D8E5FEB6D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8301" y="2316113"/>
            <a:ext cx="2719341" cy="1675907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3A75D046-0D8F-468D-B72B-F264832507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256" y="1085455"/>
            <a:ext cx="3004253" cy="2389367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939607A2-B3BB-4571-8498-61318209AA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15" y="6006290"/>
            <a:ext cx="3662107" cy="1001176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BAA41278-D143-47F4-8965-947955AA14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78380"/>
            <a:ext cx="1497978" cy="534229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97FB2B76-78A7-48D1-9654-EF7371B9B7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585" y="6844507"/>
            <a:ext cx="668102" cy="668102"/>
          </a:xfrm>
          <a:prstGeom prst="rect">
            <a:avLst/>
          </a:prstGeom>
        </p:spPr>
      </p:pic>
      <p:sp>
        <p:nvSpPr>
          <p:cNvPr id="22" name="pole tekstowe 21">
            <a:extLst>
              <a:ext uri="{FF2B5EF4-FFF2-40B4-BE49-F238E27FC236}">
                <a16:creationId xmlns:a16="http://schemas.microsoft.com/office/drawing/2014/main" id="{E44040FC-6B41-48F1-8780-68FB7F886FC2}"/>
              </a:ext>
            </a:extLst>
          </p:cNvPr>
          <p:cNvSpPr txBox="1"/>
          <p:nvPr/>
        </p:nvSpPr>
        <p:spPr>
          <a:xfrm>
            <a:off x="221673" y="3589842"/>
            <a:ext cx="5012261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/>
              <a:t>TU WSTAW NUMER I TYTUŁ SWOJEGO PROJEKTU</a:t>
            </a: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A2FCB698-DE17-4B86-9FC2-D474E5EA7B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03" y="1309594"/>
            <a:ext cx="3502820" cy="1053296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E242882D-6E59-4087-B98E-225790CF7E9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5" y="5224054"/>
            <a:ext cx="5122689" cy="1400481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FB8C4977-B1D0-4603-A998-38EE703D930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766" y="-137792"/>
            <a:ext cx="5541051" cy="201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651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94945463-1A83-4819-9626-420D417E43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6" b="10206"/>
          <a:stretch/>
        </p:blipFill>
        <p:spPr>
          <a:xfrm>
            <a:off x="-1" y="0"/>
            <a:ext cx="5339017" cy="7559675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B788DFFD-8AFD-4D42-91BA-3D8E5FEB6D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016" y="2344300"/>
            <a:ext cx="2954868" cy="1821060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3A75D046-0D8F-468D-B72B-F264832507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885" y="1205154"/>
            <a:ext cx="3004075" cy="2389225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939607A2-B3BB-4571-8498-61318209AA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49" y="5988015"/>
            <a:ext cx="4353751" cy="1190263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BAA41278-D143-47F4-8965-947955AA14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" y="7033991"/>
            <a:ext cx="1380968" cy="492499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97FB2B76-78A7-48D1-9654-EF7371B9B7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432" y="6831768"/>
            <a:ext cx="604376" cy="604376"/>
          </a:xfrm>
          <a:prstGeom prst="rect">
            <a:avLst/>
          </a:prstGeom>
        </p:spPr>
      </p:pic>
      <p:sp>
        <p:nvSpPr>
          <p:cNvPr id="22" name="pole tekstowe 21">
            <a:extLst>
              <a:ext uri="{FF2B5EF4-FFF2-40B4-BE49-F238E27FC236}">
                <a16:creationId xmlns:a16="http://schemas.microsoft.com/office/drawing/2014/main" id="{E44040FC-6B41-48F1-8780-68FB7F886FC2}"/>
              </a:ext>
            </a:extLst>
          </p:cNvPr>
          <p:cNvSpPr txBox="1"/>
          <p:nvPr/>
        </p:nvSpPr>
        <p:spPr>
          <a:xfrm>
            <a:off x="322635" y="3765750"/>
            <a:ext cx="4845769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/>
              <a:t>TU WSTAW NUMER I TYTUŁ SWOJEGO PROJEKTU</a:t>
            </a: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A2FCB698-DE17-4B86-9FC2-D474E5EA7B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35" y="1298677"/>
            <a:ext cx="3477302" cy="1045623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45EBF1FD-5C52-4665-82F7-630C7AB425D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739" y="-157675"/>
            <a:ext cx="5518417" cy="2009887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D273AF8C-D725-425C-9C0D-D25522A9A94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527" y="5149646"/>
            <a:ext cx="5497492" cy="150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673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28</Words>
  <Application>Microsoft Office PowerPoint</Application>
  <PresentationFormat>Niestandardowy</PresentationFormat>
  <Paragraphs>4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Damian Raczkowski</dc:creator>
  <cp:lastModifiedBy>Damian Raczkowski</cp:lastModifiedBy>
  <cp:revision>4</cp:revision>
  <dcterms:created xsi:type="dcterms:W3CDTF">2025-06-05T12:14:45Z</dcterms:created>
  <dcterms:modified xsi:type="dcterms:W3CDTF">2025-06-05T12:39:40Z</dcterms:modified>
</cp:coreProperties>
</file>