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887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929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6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509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9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616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3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97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09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32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269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737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EE6B6FB-7A75-44DC-918A-6B5B2B14D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29800"/>
            <a:ext cx="4857750" cy="79339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FB65BD6-BF18-414A-B10E-2BCE268D3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60" y="1037121"/>
            <a:ext cx="10561320" cy="576072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A1887D7-89D2-4120-A44B-34F6A4EF1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2" y="1109218"/>
            <a:ext cx="8494876" cy="290557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26C903E-E299-4224-8528-B26C3A8C9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237" y="5605264"/>
            <a:ext cx="5800726" cy="1857632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D624A96F-A7C7-4146-B13A-1883AA269B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83" y="11671489"/>
            <a:ext cx="8072436" cy="94577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E8141A7-58E3-4A5B-AF04-BEDE2B2C8B4F}"/>
              </a:ext>
            </a:extLst>
          </p:cNvPr>
          <p:cNvSpPr txBox="1"/>
          <p:nvPr/>
        </p:nvSpPr>
        <p:spPr>
          <a:xfrm>
            <a:off x="700088" y="7724642"/>
            <a:ext cx="82081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elit.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ante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porta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pulvinar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vel,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endParaRPr lang="pl-PL" sz="2800" dirty="0">
              <a:highlight>
                <a:srgbClr val="00008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34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66</Words>
  <Application>Microsoft Office PowerPoint</Application>
  <PresentationFormat>Papier A3 (297x420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Paweł Świątek</dc:creator>
  <cp:lastModifiedBy>Paweł Świątek</cp:lastModifiedBy>
  <cp:revision>8</cp:revision>
  <dcterms:created xsi:type="dcterms:W3CDTF">2025-05-30T09:45:04Z</dcterms:created>
  <dcterms:modified xsi:type="dcterms:W3CDTF">2025-05-30T12:24:10Z</dcterms:modified>
</cp:coreProperties>
</file>